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491.png"/><Relationship Id="rId14" Type="http://schemas.openxmlformats.org/officeDocument/2006/relationships/image" Target="../media/image49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Relationship Id="rId5" Type="http://schemas.openxmlformats.org/officeDocument/2006/relationships/image" Target="../media/image543.png"/><Relationship Id="rId6" Type="http://schemas.openxmlformats.org/officeDocument/2006/relationships/image" Target="../media/image544.png"/><Relationship Id="rId7" Type="http://schemas.openxmlformats.org/officeDocument/2006/relationships/image" Target="../media/image545.png"/><Relationship Id="rId8" Type="http://schemas.openxmlformats.org/officeDocument/2006/relationships/image" Target="../media/image546.png"/><Relationship Id="rId9" Type="http://schemas.openxmlformats.org/officeDocument/2006/relationships/image" Target="../media/image547.png"/><Relationship Id="rId10" Type="http://schemas.openxmlformats.org/officeDocument/2006/relationships/image" Target="../media/image548.png"/><Relationship Id="rId11" Type="http://schemas.openxmlformats.org/officeDocument/2006/relationships/image" Target="../media/image549.png"/><Relationship Id="rId12" Type="http://schemas.openxmlformats.org/officeDocument/2006/relationships/image" Target="../media/image5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Relationship Id="rId9" Type="http://schemas.openxmlformats.org/officeDocument/2006/relationships/image" Target="../media/image558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6.png"/><Relationship Id="rId3" Type="http://schemas.openxmlformats.org/officeDocument/2006/relationships/image" Target="../media/image587.png"/><Relationship Id="rId4" Type="http://schemas.openxmlformats.org/officeDocument/2006/relationships/image" Target="../media/image588.png"/><Relationship Id="rId5" Type="http://schemas.openxmlformats.org/officeDocument/2006/relationships/image" Target="../media/image589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92.png"/><Relationship Id="rId9" Type="http://schemas.openxmlformats.org/officeDocument/2006/relationships/image" Target="../media/image593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Relationship Id="rId8" Type="http://schemas.openxmlformats.org/officeDocument/2006/relationships/image" Target="../media/image603.png"/><Relationship Id="rId9" Type="http://schemas.openxmlformats.org/officeDocument/2006/relationships/image" Target="../media/image604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image" Target="../media/image6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68582" y="2910618"/>
            <a:ext cx="16437509" cy="29518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69401" y="4230942"/>
            <a:ext cx="16792318" cy="31219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7230" y="3398011"/>
            <a:ext cx="393006" cy="393006"/>
            <a:chOff x="11147230" y="3398011"/>
            <a:chExt cx="393006" cy="3930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7230" y="3398011"/>
              <a:ext cx="393006" cy="3930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5807" y="3293836"/>
            <a:ext cx="818139" cy="681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1746" y="6562098"/>
            <a:ext cx="7033817" cy="10423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422969" y="2741488"/>
            <a:ext cx="16589095" cy="816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204" y="1557454"/>
            <a:ext cx="17453214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38983" y="1882524"/>
            <a:ext cx="393006" cy="393006"/>
            <a:chOff x="11638983" y="18825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8983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551" y="1765483"/>
            <a:ext cx="818167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2496" y="3418400"/>
            <a:ext cx="6808249" cy="4384791"/>
            <a:chOff x="1922496" y="3418400"/>
            <a:chExt cx="6808249" cy="4384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2496" y="3418400"/>
              <a:ext cx="6808249" cy="4384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52381" y="3418400"/>
            <a:ext cx="6808249" cy="4384791"/>
            <a:chOff x="9552381" y="3418400"/>
            <a:chExt cx="6808249" cy="43847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2381" y="3418400"/>
              <a:ext cx="6808249" cy="4384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7619" y="5457145"/>
            <a:ext cx="190476" cy="307302"/>
            <a:chOff x="9047619" y="5457145"/>
            <a:chExt cx="190476" cy="307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7619" y="5457145"/>
              <a:ext cx="190476" cy="3073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60244" y="3769917"/>
            <a:ext cx="732751" cy="401327"/>
            <a:chOff x="4960244" y="3769917"/>
            <a:chExt cx="732751" cy="401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0244" y="3769917"/>
              <a:ext cx="732751" cy="4013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1916" y="3726878"/>
            <a:ext cx="1007413" cy="5346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49717" y="4437844"/>
            <a:ext cx="5753807" cy="1052235"/>
            <a:chOff x="2449717" y="4437844"/>
            <a:chExt cx="5753807" cy="10522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49717" y="4437844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49717" y="5784764"/>
            <a:ext cx="5753807" cy="1052235"/>
            <a:chOff x="2449717" y="5784764"/>
            <a:chExt cx="5753807" cy="1052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9717" y="5784764"/>
              <a:ext cx="5753807" cy="105223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603" y="4598907"/>
            <a:ext cx="6735532" cy="8809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35231" y="5945831"/>
            <a:ext cx="6179532" cy="8809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90130" y="3769917"/>
            <a:ext cx="732751" cy="401327"/>
            <a:chOff x="12590130" y="3769917"/>
            <a:chExt cx="732751" cy="4013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90130" y="3769917"/>
              <a:ext cx="732751" cy="40132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87278" y="3726878"/>
            <a:ext cx="1039975" cy="5442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79602" y="4437844"/>
            <a:ext cx="5753807" cy="1052235"/>
            <a:chOff x="10079602" y="4437844"/>
            <a:chExt cx="5753807" cy="10522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2699" y="4081703"/>
              <a:ext cx="11507613" cy="21044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79602" y="4437844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79602" y="5784764"/>
            <a:ext cx="5753807" cy="1052235"/>
            <a:chOff x="10079602" y="5784764"/>
            <a:chExt cx="5753807" cy="105223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79602" y="5784764"/>
              <a:ext cx="5753807" cy="105223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67593" y="4598907"/>
            <a:ext cx="7045485" cy="88094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54726" y="5945831"/>
            <a:ext cx="6489970" cy="88094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101779" y="6942231"/>
            <a:ext cx="8503020" cy="78062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15126" y="6942231"/>
            <a:ext cx="8386677" cy="780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71527" y="1466463"/>
            <a:ext cx="19238424" cy="2353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8532" y="1947265"/>
            <a:ext cx="393006" cy="393006"/>
            <a:chOff x="9808532" y="194726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532" y="194726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3093" y="183022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244" y="2729149"/>
            <a:ext cx="4867374" cy="11742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5035" y="3213803"/>
            <a:ext cx="7103463" cy="5536307"/>
            <a:chOff x="10005035" y="3213803"/>
            <a:chExt cx="7103463" cy="5536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035" y="3213803"/>
              <a:ext cx="7103463" cy="55363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482" y="3747771"/>
            <a:ext cx="8763184" cy="10925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3507" y="5671338"/>
            <a:ext cx="9004679" cy="7979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962" y="6812851"/>
            <a:ext cx="8913193" cy="1154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406345" y="4641264"/>
            <a:ext cx="11007446" cy="7915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38327" y="1651044"/>
            <a:ext cx="17794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1701" y="1928162"/>
            <a:ext cx="393006" cy="393006"/>
            <a:chOff x="11131701" y="1928162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1701" y="1928162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0278" y="179825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6380" y="4473847"/>
            <a:ext cx="8969384" cy="16709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8160" y="6242731"/>
            <a:ext cx="5829989" cy="10177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1788" y="3613869"/>
            <a:ext cx="6171429" cy="548901"/>
            <a:chOff x="1751788" y="3613869"/>
            <a:chExt cx="6171429" cy="548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1788" y="3613869"/>
              <a:ext cx="6171429" cy="5489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7809" y="7194193"/>
            <a:ext cx="8359936" cy="10649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950" y="2565998"/>
            <a:ext cx="5829979" cy="10177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3581" y="3787103"/>
            <a:ext cx="7828164" cy="1682085"/>
            <a:chOff x="1253581" y="3787103"/>
            <a:chExt cx="7828164" cy="16820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3581" y="3787103"/>
              <a:ext cx="7828164" cy="16820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9243" y="2712548"/>
            <a:ext cx="7479159" cy="3831195"/>
            <a:chOff x="9489243" y="2712548"/>
            <a:chExt cx="7479159" cy="3831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9243" y="2712548"/>
              <a:ext cx="7479159" cy="38311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314" y="5865678"/>
            <a:ext cx="8210926" cy="8585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6689" y="7535371"/>
            <a:ext cx="10414289" cy="1022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9434" y="2696564"/>
            <a:ext cx="7523743" cy="3691774"/>
            <a:chOff x="1299434" y="2696564"/>
            <a:chExt cx="7523743" cy="36917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9434" y="2696564"/>
              <a:ext cx="7523743" cy="3691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4598" y="2712548"/>
            <a:ext cx="6171429" cy="5223847"/>
            <a:chOff x="10764598" y="2712548"/>
            <a:chExt cx="6171429" cy="5223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4598" y="2712548"/>
              <a:ext cx="6171429" cy="52238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47" y="6464028"/>
            <a:ext cx="8431269" cy="10317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167" y="7326429"/>
            <a:ext cx="6574060" cy="9886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3637" y="8260211"/>
            <a:ext cx="14365688" cy="824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9740" y="5651983"/>
            <a:ext cx="8121088" cy="8581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0104" y="7733485"/>
            <a:ext cx="9274478" cy="1036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8007" y="3379677"/>
            <a:ext cx="7957657" cy="1585754"/>
            <a:chOff x="978007" y="3379677"/>
            <a:chExt cx="7957657" cy="15857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8007" y="3379677"/>
              <a:ext cx="7957657" cy="1585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1049" y="2712548"/>
            <a:ext cx="8260007" cy="4537735"/>
            <a:chOff x="8951049" y="2712548"/>
            <a:chExt cx="8260007" cy="45377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1049" y="2712548"/>
              <a:ext cx="8260007" cy="4537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0120" y="4471814"/>
            <a:ext cx="8834554" cy="14895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9816" y="2712548"/>
            <a:ext cx="9104541" cy="1511473"/>
            <a:chOff x="1169816" y="2712548"/>
            <a:chExt cx="9104541" cy="15114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16" y="2712548"/>
              <a:ext cx="9104541" cy="15114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4357" y="2712548"/>
            <a:ext cx="6714902" cy="5302316"/>
            <a:chOff x="10274357" y="2712548"/>
            <a:chExt cx="6714902" cy="53023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4357" y="2712548"/>
              <a:ext cx="6714902" cy="53023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99" y="5824247"/>
            <a:ext cx="8873621" cy="26176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0432" y="6196161"/>
            <a:ext cx="8201326" cy="12124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756" y="2712548"/>
            <a:ext cx="8114102" cy="3131570"/>
            <a:chOff x="1028756" y="2712548"/>
            <a:chExt cx="8114102" cy="31315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756" y="2712548"/>
              <a:ext cx="8114102" cy="3131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1874" y="2712548"/>
            <a:ext cx="7719702" cy="4329942"/>
            <a:chOff x="9581874" y="2712548"/>
            <a:chExt cx="7719702" cy="43299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1874" y="2712548"/>
              <a:ext cx="7719702" cy="43299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27207" y="7702717"/>
            <a:ext cx="11403212" cy="10360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6484" y="2840421"/>
            <a:ext cx="8989510" cy="1201683"/>
            <a:chOff x="1016484" y="2840421"/>
            <a:chExt cx="8989510" cy="12016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484" y="2840421"/>
              <a:ext cx="8989510" cy="1201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5994" y="2712548"/>
            <a:ext cx="6744792" cy="5450979"/>
            <a:chOff x="10005994" y="2712548"/>
            <a:chExt cx="6744792" cy="54509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994" y="2712548"/>
              <a:ext cx="6744792" cy="54509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044" y="4283292"/>
            <a:ext cx="8674774" cy="24831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837" y="2585713"/>
            <a:ext cx="4482384" cy="11034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6133" y="4529828"/>
            <a:ext cx="10134259" cy="7702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466" y="3433552"/>
            <a:ext cx="10193794" cy="12426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6130" y="5197017"/>
            <a:ext cx="10289355" cy="11378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9837" y="6230799"/>
            <a:ext cx="1969641" cy="11034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466" y="7087552"/>
            <a:ext cx="10241869" cy="12426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5359" y="1892597"/>
            <a:ext cx="3986146" cy="23083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5218" y="2881863"/>
            <a:ext cx="5230120" cy="2977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83833" y="3307744"/>
            <a:ext cx="393006" cy="393006"/>
            <a:chOff x="5783833" y="330774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3833" y="330774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6953" y="3183713"/>
            <a:ext cx="765043" cy="7025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2396152"/>
            <a:ext cx="7240818" cy="943512"/>
            <a:chOff x="9142857" y="2396152"/>
            <a:chExt cx="7240818" cy="943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396152"/>
              <a:ext cx="7240818" cy="9435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83336" y="2549002"/>
            <a:ext cx="1773047" cy="8282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78608" y="2542448"/>
            <a:ext cx="1323259" cy="710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4592" y="3648069"/>
            <a:ext cx="7240818" cy="943512"/>
            <a:chOff x="9144592" y="3648069"/>
            <a:chExt cx="7240818" cy="9435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592" y="3648069"/>
              <a:ext cx="7240818" cy="9435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85050" y="3800926"/>
            <a:ext cx="3840733" cy="828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98204" y="3794364"/>
            <a:ext cx="1320278" cy="7104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4592" y="4899985"/>
            <a:ext cx="7240818" cy="943512"/>
            <a:chOff x="9144592" y="4899985"/>
            <a:chExt cx="7240818" cy="9435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592" y="4899985"/>
              <a:ext cx="7240818" cy="9435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66002" y="5035612"/>
            <a:ext cx="3426657" cy="81624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0781" y="5050223"/>
            <a:ext cx="1315027" cy="7018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4592" y="6151901"/>
            <a:ext cx="7240818" cy="943512"/>
            <a:chOff x="9144592" y="6151901"/>
            <a:chExt cx="7240818" cy="943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4592" y="6151901"/>
              <a:ext cx="7240818" cy="943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66002" y="6287526"/>
            <a:ext cx="1917895" cy="8162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4404" y="6298197"/>
            <a:ext cx="1316145" cy="7104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4592" y="7403817"/>
            <a:ext cx="7240818" cy="943512"/>
            <a:chOff x="9144592" y="7403817"/>
            <a:chExt cx="7240818" cy="9435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592" y="7403817"/>
              <a:ext cx="7240818" cy="94351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85050" y="7554936"/>
            <a:ext cx="2104456" cy="8317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00556" y="7550103"/>
            <a:ext cx="1319002" cy="710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123" y="2367609"/>
            <a:ext cx="6315613" cy="16369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2771" y="3804105"/>
            <a:ext cx="11125763" cy="1579367"/>
            <a:chOff x="1262771" y="3804105"/>
            <a:chExt cx="11125763" cy="15793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771" y="3804105"/>
              <a:ext cx="11125763" cy="15793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066" y="5694504"/>
            <a:ext cx="12934766" cy="8749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580" y="6847675"/>
            <a:ext cx="12381575" cy="8749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52" y="3181913"/>
            <a:ext cx="5941146" cy="1167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85595" y="2712548"/>
            <a:ext cx="9985568" cy="1920808"/>
            <a:chOff x="7185595" y="2712548"/>
            <a:chExt cx="9985568" cy="19208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5595" y="2712548"/>
              <a:ext cx="9985568" cy="19208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0963" y="5206793"/>
            <a:ext cx="9995468" cy="3015760"/>
            <a:chOff x="1070963" y="5206793"/>
            <a:chExt cx="9995468" cy="30157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963" y="5206793"/>
              <a:ext cx="9995468" cy="30157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0399" y="5699970"/>
            <a:ext cx="5919975" cy="22087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085" y="2619999"/>
            <a:ext cx="5891937" cy="30213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1043" y="5786894"/>
            <a:ext cx="8740232" cy="2716871"/>
            <a:chOff x="991043" y="5786894"/>
            <a:chExt cx="8740232" cy="27168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043" y="5786894"/>
              <a:ext cx="8740232" cy="2716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43193" y="2536025"/>
            <a:ext cx="9557776" cy="3070821"/>
            <a:chOff x="7843193" y="2536025"/>
            <a:chExt cx="9557776" cy="30708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3193" y="2536025"/>
              <a:ext cx="9557776" cy="30708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0971" y="5522866"/>
            <a:ext cx="7626384" cy="34128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762" y="2733971"/>
            <a:ext cx="6449477" cy="2862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30971" y="5522866"/>
            <a:ext cx="7504260" cy="34128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0717" y="2712548"/>
            <a:ext cx="9949946" cy="2654085"/>
            <a:chOff x="7360717" y="2712548"/>
            <a:chExt cx="9949946" cy="26540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0717" y="2712548"/>
              <a:ext cx="9949946" cy="26540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8992" y="5606848"/>
            <a:ext cx="8732197" cy="3076967"/>
            <a:chOff x="1038992" y="5606848"/>
            <a:chExt cx="8732197" cy="3076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992" y="5606848"/>
              <a:ext cx="8732197" cy="3076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381" y="2442771"/>
            <a:ext cx="1530820" cy="14183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3152" y="3591076"/>
            <a:ext cx="11056803" cy="10103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9382" y="4174039"/>
            <a:ext cx="10498393" cy="11378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695" y="5308333"/>
            <a:ext cx="11203603" cy="101030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5695" y="6672523"/>
            <a:ext cx="11101536" cy="14603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9349" y="2536724"/>
            <a:ext cx="16707015" cy="6279255"/>
            <a:chOff x="789349" y="2536724"/>
            <a:chExt cx="16707015" cy="62792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349" y="2536724"/>
              <a:ext cx="16707015" cy="6279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3982" y="2536724"/>
            <a:ext cx="16177750" cy="6420495"/>
            <a:chOff x="1053982" y="2536724"/>
            <a:chExt cx="16177750" cy="6420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982" y="2536724"/>
              <a:ext cx="16177750" cy="6420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8484" y="2503649"/>
            <a:ext cx="16368746" cy="6406554"/>
            <a:chOff x="958484" y="2503649"/>
            <a:chExt cx="16368746" cy="6406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484" y="2503649"/>
              <a:ext cx="16368746" cy="6406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1379" y="2920341"/>
            <a:ext cx="11127412" cy="5713226"/>
            <a:chOff x="1021379" y="2920341"/>
            <a:chExt cx="11127412" cy="57132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379" y="2920341"/>
              <a:ext cx="11127412" cy="5713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3767" y="2472788"/>
            <a:ext cx="16198180" cy="6586073"/>
            <a:chOff x="1043767" y="2472788"/>
            <a:chExt cx="16198180" cy="65860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767" y="2472788"/>
              <a:ext cx="16198180" cy="658607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750" y="7927967"/>
            <a:ext cx="5574765" cy="7450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47207" y="1185176"/>
            <a:ext cx="18093690" cy="21780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4110" y="2489600"/>
            <a:ext cx="8158190" cy="10760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67615" y="1510246"/>
            <a:ext cx="393006" cy="393006"/>
            <a:chOff x="10967615" y="1510246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7615" y="1510246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6192" y="1401327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2496" y="4040540"/>
            <a:ext cx="3396273" cy="3762652"/>
            <a:chOff x="1922496" y="4040540"/>
            <a:chExt cx="3396273" cy="37626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2496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7317" y="6625598"/>
            <a:ext cx="3382248" cy="11354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03979" y="4040540"/>
            <a:ext cx="3396273" cy="3762652"/>
            <a:chOff x="5603979" y="4040540"/>
            <a:chExt cx="3396273" cy="37626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06832" y="6625598"/>
            <a:ext cx="3382248" cy="1135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46860" y="4179357"/>
            <a:ext cx="2878543" cy="2277609"/>
            <a:chOff x="5846860" y="4179357"/>
            <a:chExt cx="2878543" cy="22776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6860" y="4179357"/>
              <a:ext cx="2878543" cy="2277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85462" y="4040540"/>
            <a:ext cx="3396273" cy="3762652"/>
            <a:chOff x="9285462" y="4040540"/>
            <a:chExt cx="3396273" cy="37626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7325" y="2577217"/>
              <a:ext cx="6792547" cy="752530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85462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1736" y="6625602"/>
            <a:ext cx="3351400" cy="11633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66945" y="4040540"/>
            <a:ext cx="3396273" cy="3762652"/>
            <a:chOff x="12966945" y="4040540"/>
            <a:chExt cx="3396273" cy="37626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66945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24042" y="6625598"/>
            <a:ext cx="3261705" cy="1164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38621" y="4195341"/>
            <a:ext cx="2852922" cy="2422653"/>
            <a:chOff x="13238621" y="4195341"/>
            <a:chExt cx="2852922" cy="24226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38621" y="4195341"/>
              <a:ext cx="2852922" cy="24226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70195" y="4179357"/>
            <a:ext cx="2900874" cy="2293593"/>
            <a:chOff x="2170195" y="4179357"/>
            <a:chExt cx="2900874" cy="229359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70195" y="4179357"/>
              <a:ext cx="2900874" cy="22935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41154" y="4179357"/>
            <a:ext cx="2852922" cy="2277609"/>
            <a:chOff x="9541154" y="4179357"/>
            <a:chExt cx="2852922" cy="22776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41154" y="4179357"/>
              <a:ext cx="2852922" cy="22776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2820" y="3255131"/>
            <a:ext cx="4775720" cy="82305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08315" y="3255134"/>
            <a:ext cx="4747148" cy="82305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099325" y="3255134"/>
            <a:ext cx="4737624" cy="81352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93782" y="3255134"/>
            <a:ext cx="4775720" cy="8230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9686" y="2584676"/>
            <a:ext cx="15566342" cy="6168658"/>
            <a:chOff x="1359686" y="2584676"/>
            <a:chExt cx="15566342" cy="61686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686" y="2584676"/>
              <a:ext cx="15566342" cy="6168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356" y="2544376"/>
            <a:ext cx="16155002" cy="5260897"/>
            <a:chOff x="1065356" y="2544376"/>
            <a:chExt cx="16155002" cy="5260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356" y="2544376"/>
              <a:ext cx="16155002" cy="52608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40820" y="7668207"/>
            <a:ext cx="5937536" cy="14481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0342" y="2650375"/>
            <a:ext cx="16573062" cy="5858306"/>
            <a:chOff x="840342" y="2650375"/>
            <a:chExt cx="16573062" cy="5858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342" y="2650375"/>
              <a:ext cx="16573062" cy="58583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275" y="6137123"/>
            <a:ext cx="10223603" cy="7395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27671" y="2824436"/>
            <a:ext cx="6485734" cy="5684245"/>
            <a:chOff x="10927671" y="2824436"/>
            <a:chExt cx="6485734" cy="56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7671" y="2824436"/>
              <a:ext cx="6485734" cy="56842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946" y="6565337"/>
            <a:ext cx="9923584" cy="9489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771" y="7471748"/>
            <a:ext cx="9556460" cy="10632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09623" y="1249920"/>
            <a:ext cx="18084929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5446" y="1378488"/>
            <a:ext cx="393006" cy="393006"/>
            <a:chOff x="10925446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5446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4024" y="1261447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3427" y="2712551"/>
            <a:ext cx="7187327" cy="6299137"/>
            <a:chOff x="973427" y="2712551"/>
            <a:chExt cx="7187327" cy="62991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427" y="2712551"/>
              <a:ext cx="7187327" cy="62991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6837" y="2543436"/>
            <a:ext cx="9155384" cy="11294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79475" y="3599583"/>
            <a:ext cx="8759898" cy="11732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2723" y="4632714"/>
            <a:ext cx="8734898" cy="11732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55237" y="5746266"/>
            <a:ext cx="8784146" cy="1531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2323" y="7156199"/>
            <a:ext cx="8745213" cy="15692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09623" y="1249920"/>
            <a:ext cx="18084929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5446" y="1378488"/>
            <a:ext cx="393006" cy="393006"/>
            <a:chOff x="10925446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5446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4024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9085" y="2436398"/>
            <a:ext cx="2458451" cy="14505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485" y="3721755"/>
            <a:ext cx="11889584" cy="15470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7190" y="5371047"/>
            <a:ext cx="11998355" cy="154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8218" y="7134624"/>
            <a:ext cx="11900022" cy="14883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304" y="2696567"/>
            <a:ext cx="16387106" cy="6496084"/>
            <a:chOff x="949304" y="2696567"/>
            <a:chExt cx="16387106" cy="64960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304" y="2696567"/>
              <a:ext cx="16387106" cy="6496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2482" y="2880020"/>
            <a:ext cx="7319127" cy="1982263"/>
            <a:chOff x="1072482" y="2880020"/>
            <a:chExt cx="7319127" cy="19822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482" y="2880020"/>
              <a:ext cx="7319127" cy="198226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397" y="5506836"/>
            <a:ext cx="7692978" cy="22213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27273" y="3480810"/>
            <a:ext cx="8618921" cy="1023645"/>
            <a:chOff x="8727273" y="3480810"/>
            <a:chExt cx="8618921" cy="10236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7273" y="3480810"/>
              <a:ext cx="8618921" cy="10236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2380" y="5547341"/>
            <a:ext cx="9472232" cy="1818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5153" y="2712055"/>
            <a:ext cx="9431550" cy="3759296"/>
            <a:chOff x="935153" y="2712055"/>
            <a:chExt cx="9431550" cy="37592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153" y="2712055"/>
              <a:ext cx="9431550" cy="37592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609" y="6576617"/>
            <a:ext cx="9329983" cy="10124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2917" y="7784174"/>
            <a:ext cx="9909209" cy="8342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66079" y="2856534"/>
            <a:ext cx="6726803" cy="5490484"/>
            <a:chOff x="10466079" y="2856534"/>
            <a:chExt cx="6726803" cy="54904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6079" y="2856534"/>
              <a:ext cx="6726803" cy="549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618" y="3333094"/>
            <a:ext cx="15218499" cy="63566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91" y="2189313"/>
            <a:ext cx="2640847" cy="18520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761" y="3330239"/>
            <a:ext cx="14877775" cy="6545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93" y="2189317"/>
            <a:ext cx="2621800" cy="1852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413586" y="1369068"/>
            <a:ext cx="765037" cy="525030"/>
            <a:chOff x="10413586" y="1369068"/>
            <a:chExt cx="765037" cy="525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3586" y="1369068"/>
              <a:ext cx="765037" cy="5250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1065" y="1306123"/>
            <a:ext cx="1323259" cy="7104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98394" y="-49247"/>
            <a:ext cx="25121039" cy="113650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66069" y="1379317"/>
            <a:ext cx="3151408" cy="16812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415" y="3408729"/>
            <a:ext cx="14748884" cy="60987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831" y="2185840"/>
            <a:ext cx="2583705" cy="18624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415" y="3408729"/>
            <a:ext cx="14695684" cy="57311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355" y="2185840"/>
            <a:ext cx="2602753" cy="18434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66089" y="1074863"/>
            <a:ext cx="17934395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9821" y="1501308"/>
            <a:ext cx="393006" cy="393006"/>
            <a:chOff x="11249821" y="1501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9821" y="1501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383" y="1429101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2335" y="3220230"/>
            <a:ext cx="8231307" cy="9792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27422" y="2664599"/>
            <a:ext cx="6171429" cy="1964732"/>
            <a:chOff x="9427422" y="2664599"/>
            <a:chExt cx="6171429" cy="19647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7422" y="2664599"/>
              <a:ext cx="6171429" cy="19647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240" y="6345583"/>
            <a:ext cx="7728012" cy="9792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27422" y="5689927"/>
            <a:ext cx="6171429" cy="2164784"/>
            <a:chOff x="9427422" y="5689927"/>
            <a:chExt cx="6171429" cy="21647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7422" y="5689927"/>
              <a:ext cx="6171429" cy="2164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66089" y="1074863"/>
            <a:ext cx="17934395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9821" y="1501308"/>
            <a:ext cx="393006" cy="393006"/>
            <a:chOff x="11249821" y="1501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9821" y="1501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383" y="1429101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81" y="3590773"/>
            <a:ext cx="8334650" cy="13168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57642" y="2878112"/>
            <a:ext cx="6171429" cy="2610526"/>
            <a:chOff x="10357642" y="2878112"/>
            <a:chExt cx="6171429" cy="26105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7642" y="2878112"/>
              <a:ext cx="6171429" cy="2610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27701" y="-3775320"/>
              <a:ext cx="34742857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3" y="533333"/>
              <a:ext cx="17371429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238" y="842857"/>
            <a:ext cx="16695238" cy="8600000"/>
            <a:chOff x="795238" y="842857"/>
            <a:chExt cx="16695238" cy="86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38" y="842857"/>
              <a:ext cx="16695238" cy="8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947" y="1084635"/>
            <a:ext cx="421821" cy="421821"/>
            <a:chOff x="8931947" y="1084635"/>
            <a:chExt cx="421821" cy="421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947" y="1084635"/>
              <a:ext cx="421821" cy="421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7619" y="1199170"/>
            <a:ext cx="190476" cy="192752"/>
            <a:chOff x="9047619" y="1199170"/>
            <a:chExt cx="190476" cy="19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19" y="1199170"/>
              <a:ext cx="190476" cy="19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7268" y="9039017"/>
            <a:ext cx="3151179" cy="130474"/>
            <a:chOff x="7567268" y="9039017"/>
            <a:chExt cx="3151179" cy="1304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268" y="9039017"/>
              <a:ext cx="3151179" cy="130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683354" y="-1361047"/>
              <a:ext cx="1109970" cy="181757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18365" y="3184421"/>
            <a:ext cx="17723597" cy="32552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66178" y="3809267"/>
            <a:ext cx="393006" cy="393006"/>
            <a:chOff x="10066178" y="3809267"/>
            <a:chExt cx="393006" cy="393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6178" y="3809267"/>
              <a:ext cx="393006" cy="393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4745" y="3721076"/>
            <a:ext cx="818167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3065" y="6442506"/>
            <a:ext cx="8299584" cy="1065187"/>
            <a:chOff x="4993065" y="6442506"/>
            <a:chExt cx="8299584" cy="10651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065" y="6442506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0319" y="6664420"/>
            <a:ext cx="621359" cy="621359"/>
            <a:chOff x="12380319" y="6664420"/>
            <a:chExt cx="621359" cy="6213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0319" y="6664420"/>
              <a:ext cx="621359" cy="6213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0323" y="6516271"/>
            <a:ext cx="7479755" cy="1114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90455" y="1190638"/>
            <a:ext cx="18887052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62988" y="1690765"/>
            <a:ext cx="393006" cy="393006"/>
            <a:chOff x="9962988" y="169076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2988" y="169076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93782" y="1597830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53800" y="4847619"/>
            <a:ext cx="3675113" cy="1052235"/>
            <a:chOff x="12353800" y="4847619"/>
            <a:chExt cx="3675113" cy="10522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00" y="4847619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3800" y="6188434"/>
            <a:ext cx="3675113" cy="1052235"/>
            <a:chOff x="12353800" y="6188434"/>
            <a:chExt cx="3675113" cy="10522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3800" y="6188434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928" y="3020084"/>
            <a:ext cx="7127246" cy="5188073"/>
            <a:chOff x="1322928" y="3020084"/>
            <a:chExt cx="7127246" cy="51880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928" y="3020084"/>
              <a:ext cx="7127246" cy="518807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6166" y="8161538"/>
            <a:ext cx="1771117" cy="10885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65746" y="2528406"/>
            <a:ext cx="6513325" cy="6171429"/>
            <a:chOff x="10365746" y="2528406"/>
            <a:chExt cx="6513325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5746" y="2528406"/>
              <a:ext cx="6513325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21675" y="2723771"/>
            <a:ext cx="7054203" cy="1813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8609" y="4335558"/>
            <a:ext cx="5880965" cy="10885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09598" y="5019456"/>
            <a:ext cx="6077994" cy="15706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19561" y="6240590"/>
            <a:ext cx="5957155" cy="10790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28618" y="6912272"/>
            <a:ext cx="6030374" cy="19407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2406" y="2114257"/>
            <a:ext cx="8961218" cy="3259479"/>
            <a:chOff x="1152406" y="2114257"/>
            <a:chExt cx="8961218" cy="3259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406" y="2114257"/>
              <a:ext cx="8961218" cy="3259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686126" y="1661913"/>
            <a:ext cx="393006" cy="393006"/>
            <a:chOff x="10686126" y="1661913"/>
            <a:chExt cx="393006" cy="393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6126" y="1661913"/>
              <a:ext cx="393006" cy="393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4703" y="1544873"/>
            <a:ext cx="818139" cy="681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53800" y="4847619"/>
            <a:ext cx="3675113" cy="1052235"/>
            <a:chOff x="12353800" y="4847619"/>
            <a:chExt cx="3675113" cy="10522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00" y="4847619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53800" y="6188434"/>
            <a:ext cx="3675113" cy="1052235"/>
            <a:chOff x="12353800" y="6188434"/>
            <a:chExt cx="3675113" cy="1052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3800" y="6188434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3872" y="2640375"/>
            <a:ext cx="6513325" cy="6171429"/>
            <a:chOff x="10483872" y="2640375"/>
            <a:chExt cx="6513325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3872" y="2640375"/>
              <a:ext cx="6513325" cy="617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4046" y="2758235"/>
            <a:ext cx="6901422" cy="25196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7058" y="4934980"/>
            <a:ext cx="5880965" cy="10885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46009" y="5792437"/>
            <a:ext cx="4824365" cy="15706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2026" y="7032792"/>
            <a:ext cx="5957155" cy="10790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6009" y="7761699"/>
            <a:ext cx="2010651" cy="11612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6803" y="2520587"/>
            <a:ext cx="9080836" cy="2853149"/>
            <a:chOff x="1016803" y="2520587"/>
            <a:chExt cx="9080836" cy="28531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803" y="2520587"/>
              <a:ext cx="9080836" cy="285314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173699" y="1190635"/>
            <a:ext cx="18423662" cy="23441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18684" y="4638063"/>
            <a:ext cx="3221201" cy="4152978"/>
            <a:chOff x="6318684" y="4638063"/>
            <a:chExt cx="3221201" cy="41529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18684" y="4638063"/>
              <a:ext cx="3221201" cy="4152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73131" y="1111066"/>
            <a:ext cx="18429138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2869" y="1407287"/>
            <a:ext cx="393006" cy="393006"/>
            <a:chOff x="10532869" y="1407287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2869" y="1407287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7431" y="12902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389" y="2290868"/>
            <a:ext cx="5372765" cy="1036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24733" y="2573697"/>
            <a:ext cx="4220423" cy="5691409"/>
            <a:chOff x="7424733" y="2573697"/>
            <a:chExt cx="4220423" cy="5691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4733" y="2573697"/>
              <a:ext cx="4220423" cy="5691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8932" y="2317703"/>
            <a:ext cx="5193688" cy="6171429"/>
            <a:chOff x="11868932" y="2317703"/>
            <a:chExt cx="5193688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8932" y="2317703"/>
              <a:ext cx="5193688" cy="617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3467" y="8094822"/>
            <a:ext cx="1586946" cy="11242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69456" y="8094818"/>
            <a:ext cx="2215698" cy="11242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549" y="3194961"/>
            <a:ext cx="5866537" cy="4915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73131" y="1475222"/>
            <a:ext cx="18429138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118" y="1784308"/>
            <a:ext cx="393006" cy="393006"/>
            <a:chOff x="10523118" y="1784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3118" y="1784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7679" y="1654403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79866" y="7572231"/>
            <a:ext cx="1586946" cy="11242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38487" y="7572231"/>
            <a:ext cx="2215698" cy="11242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6655" y="3037233"/>
            <a:ext cx="5629376" cy="603492"/>
            <a:chOff x="2486655" y="3037233"/>
            <a:chExt cx="5629376" cy="60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6655" y="3037233"/>
              <a:ext cx="5629376" cy="603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427" y="4379285"/>
            <a:ext cx="4030028" cy="2933737"/>
            <a:chOff x="1159427" y="4379285"/>
            <a:chExt cx="4030028" cy="29337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427" y="4379285"/>
              <a:ext cx="4030028" cy="2933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1343" y="4379285"/>
            <a:ext cx="4065419" cy="2949721"/>
            <a:chOff x="5301343" y="4379285"/>
            <a:chExt cx="4065419" cy="29497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1343" y="4379285"/>
              <a:ext cx="4065419" cy="29497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56387" y="4379285"/>
            <a:ext cx="7356738" cy="2933737"/>
            <a:chOff x="9756387" y="4379285"/>
            <a:chExt cx="7356738" cy="29337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56387" y="4379285"/>
              <a:ext cx="7356738" cy="2933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88778" y="3124170"/>
            <a:ext cx="6891955" cy="397650"/>
            <a:chOff x="9988778" y="3124170"/>
            <a:chExt cx="6891955" cy="3976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8778" y="3124170"/>
              <a:ext cx="6891955" cy="397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207" y="1651044"/>
            <a:ext cx="17472262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5316" y="1934757"/>
            <a:ext cx="393006" cy="393006"/>
            <a:chOff x="11485316" y="1934757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5316" y="1934757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09877" y="183022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0890" y="4678655"/>
            <a:ext cx="10666079" cy="14861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2967" y="3516751"/>
            <a:ext cx="7193758" cy="576654"/>
            <a:chOff x="1752967" y="3516751"/>
            <a:chExt cx="7193758" cy="576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967" y="3516751"/>
              <a:ext cx="7193758" cy="576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5857" y="6379111"/>
            <a:ext cx="7558738" cy="501429"/>
            <a:chOff x="1695857" y="6379111"/>
            <a:chExt cx="7558738" cy="50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5857" y="6379111"/>
              <a:ext cx="7558738" cy="50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0414" y="7472607"/>
            <a:ext cx="10449469" cy="142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2023-08-31T07:38:03Z</dcterms:created>
  <dcterms:modified xsi:type="dcterms:W3CDTF">2023-08-31T07:38:03Z</dcterms:modified>
</cp:coreProperties>
</file>